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23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4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16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0BA5A-0516-4941-859D-FCD7FF36D1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17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64175-DA46-4CF7-8C42-C1D01F7BC2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36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AE8F2-EC7E-4C34-802A-08323B49A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494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6163-D1A4-40B3-B4C5-C2658ED85B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9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A08D7-8F63-4EE8-B66E-8306540084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BC1BF-DEC8-4CC0-A94B-54BE133B87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83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05782-808A-4379-8EAD-8D36D31BA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1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6CB8-3718-41C4-9A47-07838BBDB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7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19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4E23A-F9D5-4464-B36F-F7EB5CED0C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47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3888-E94B-4BE3-8357-3234959F9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8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C5F52-D3A0-4FCF-BCFA-6F1EE0BB71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7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52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1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6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7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8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1CAB8-0497-4D82-AAF3-AC634F13D6B6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EE9D-998B-4C21-9315-0087A5192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6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420B22-B103-4897-93E0-4E45AF8F8FF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6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Legal Authorities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Review of Legal Authorities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Hierarchy of Legal Authorities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Constitution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Treaties (“highest law of the land”)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Federal laws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Regulations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Guidance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Federal court decisions and precedent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Supreme Court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Courts of Appeals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District Courts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Executive Orders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Executive Memoranda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State Constitutions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State Laws and regulations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Local (county, municipal) ordinances</a:t>
            </a:r>
          </a:p>
        </p:txBody>
      </p:sp>
      <p:pic>
        <p:nvPicPr>
          <p:cNvPr id="2" name="Legal Authoriti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52</Words>
  <Application>Microsoft Office PowerPoint</Application>
  <PresentationFormat>On-screen Show (4:3)</PresentationFormat>
  <Paragraphs>17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4" baseType="lpstr">
      <vt:lpstr>Office Theme</vt:lpstr>
      <vt:lpstr>Default Design</vt:lpstr>
      <vt:lpstr>Legal Authorities</vt:lpstr>
      <vt:lpstr>Review of Legal Authorities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Legal Authorities</dc:title>
  <dc:creator>Clifford Brown</dc:creator>
  <cp:lastModifiedBy>Clifford Brown</cp:lastModifiedBy>
  <cp:revision>2</cp:revision>
  <dcterms:created xsi:type="dcterms:W3CDTF">2013-01-15T13:27:38Z</dcterms:created>
  <dcterms:modified xsi:type="dcterms:W3CDTF">2013-01-15T13:59:25Z</dcterms:modified>
</cp:coreProperties>
</file>