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91A-E02B-416E-B077-3FDAC47A04D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3249-079F-4EFA-A938-346796D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6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91A-E02B-416E-B077-3FDAC47A04D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3249-079F-4EFA-A938-346796D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7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91A-E02B-416E-B077-3FDAC47A04D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3249-079F-4EFA-A938-346796D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74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8FF5F-7709-43AF-A89A-5F0A32E69D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033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D20EE-C7F8-411D-A202-C8DD6A7F8E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3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E51EF-E9F2-4B30-8EF1-964F430884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728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6C27B-67B3-42AE-985E-24A8F3D031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571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86652-E3F5-4BE6-9B20-7B6E4805DF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024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BD49D-C930-49FE-9C02-E621EDB4D4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9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2DEA3-AE3F-4CDF-8B03-CAEDEBAD1A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407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78C1-99E6-43C0-8210-8199D8EBD5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55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91A-E02B-416E-B077-3FDAC47A04D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3249-079F-4EFA-A938-346796D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857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5D80E-5C84-481B-B211-879A5FDFBE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37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2A59E-344E-41EE-A3B2-D69CF0D576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593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83401-6D09-4C0B-9825-28D66F7DA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5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91A-E02B-416E-B077-3FDAC47A04D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3249-079F-4EFA-A938-346796D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91A-E02B-416E-B077-3FDAC47A04D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3249-079F-4EFA-A938-346796D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2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91A-E02B-416E-B077-3FDAC47A04D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3249-079F-4EFA-A938-346796D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9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91A-E02B-416E-B077-3FDAC47A04D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3249-079F-4EFA-A938-346796D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4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91A-E02B-416E-B077-3FDAC47A04D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3249-079F-4EFA-A938-346796D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7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91A-E02B-416E-B077-3FDAC47A04D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3249-079F-4EFA-A938-346796D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9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91A-E02B-416E-B077-3FDAC47A04D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3249-079F-4EFA-A938-346796D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7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D991A-E02B-416E-B077-3FDAC47A04DA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D3249-079F-4EFA-A938-346796D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2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E7A854-9B1D-41E5-89BD-09F32A6B2FF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96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Archaeological Resources Protection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2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sz="3200" smtClean="0"/>
              <a:t>Archaeological Resources Protection Act of 1979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Passed as a result of looting incidents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Protects archaeological sites on </a:t>
            </a:r>
            <a:r>
              <a:rPr lang="en-US" sz="2000" i="1" dirty="0" smtClean="0"/>
              <a:t>federal</a:t>
            </a:r>
            <a:r>
              <a:rPr lang="en-US" sz="2000" dirty="0" smtClean="0"/>
              <a:t> and </a:t>
            </a:r>
            <a:r>
              <a:rPr lang="en-US" sz="2000" i="1" dirty="0" smtClean="0"/>
              <a:t>Indian</a:t>
            </a:r>
            <a:r>
              <a:rPr lang="en-US" sz="2000" dirty="0" smtClean="0"/>
              <a:t> lands from unauthorized excavation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Defines archaeological resource as at least 100 </a:t>
            </a:r>
            <a:r>
              <a:rPr lang="en-US" sz="1800" dirty="0" err="1" smtClean="0"/>
              <a:t>y.o</a:t>
            </a:r>
            <a:r>
              <a:rPr lang="en-US" sz="1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Both misdemeanor and felony charges depending on severity and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Extensive fines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Half of fines may be given to the person reporting the violation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Forfeiture of vehicles and equipment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Provides for permitting of authorized excavations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Uniform regulations at 32CFR229/43CFR7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See also underwater regulations for government vessels (32CFR767)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Requires </a:t>
            </a:r>
            <a:r>
              <a:rPr lang="en-US" sz="2000" dirty="0" err="1" smtClean="0"/>
              <a:t>curation</a:t>
            </a:r>
            <a:r>
              <a:rPr lang="en-US" sz="2000" dirty="0" smtClean="0"/>
              <a:t> of archaeological materials (see 36CFR Part 79)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Provides for the Secretary of the Interior’s Report to Congress on Federal Archaeological Activities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Enforcement training provided by the Federal Law Enforcement Training Center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Exemption from FOIA, protects site information</a:t>
            </a:r>
          </a:p>
        </p:txBody>
      </p:sp>
    </p:spTree>
    <p:extLst>
      <p:ext uri="{BB962C8B-B14F-4D97-AF65-F5344CB8AC3E}">
        <p14:creationId xmlns:p14="http://schemas.microsoft.com/office/powerpoint/2010/main" val="903109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128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Default Design</vt:lpstr>
      <vt:lpstr>Archaeological Resources Protection Act</vt:lpstr>
      <vt:lpstr>Archaeological Resources Protection Act of 1979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Archaeological Resources Protection Act</dc:title>
  <dc:creator>Clifford Brown</dc:creator>
  <cp:lastModifiedBy>Clifford Brown</cp:lastModifiedBy>
  <cp:revision>9</cp:revision>
  <dcterms:created xsi:type="dcterms:W3CDTF">2013-02-05T11:31:09Z</dcterms:created>
  <dcterms:modified xsi:type="dcterms:W3CDTF">2014-09-15T14:49:44Z</dcterms:modified>
</cp:coreProperties>
</file>